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embeddedFontLst>
    <p:embeddedFont>
      <p:font typeface="Play" panose="020B0604020202020204" charset="0"/>
      <p:regular r:id="rId10"/>
      <p:bold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gLST7RiEWY3gGWVqgD2vrZYQIH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939044" y="1769882"/>
            <a:ext cx="10513087" cy="3626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B3958"/>
              </a:buClr>
              <a:buSzPts val="4800"/>
              <a:buFont typeface="Times New Roman"/>
              <a:buNone/>
            </a:pPr>
            <a:r>
              <a:rPr lang="it-IT" sz="4800" b="1" i="1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Title</a:t>
            </a:r>
            <a:endParaRPr sz="4800" b="1" i="1" u="none" strike="noStrike" cap="none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B3958"/>
              </a:buClr>
              <a:buSzPts val="2400"/>
              <a:buFont typeface="Times New Roman"/>
              <a:buNone/>
            </a:pPr>
            <a:r>
              <a:rPr lang="it-IT" sz="2400" b="1" i="0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one</a:t>
            </a:r>
            <a:r>
              <a:rPr lang="it-IT" sz="2400" b="1" i="0" u="none" strike="noStrike" cap="none" baseline="3000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it-IT" sz="2400" b="1" i="0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Author two </a:t>
            </a:r>
            <a:r>
              <a:rPr lang="it-IT" sz="2400" b="1" i="0" u="none" strike="noStrike" cap="none" baseline="3000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lang="it-IT" sz="2400" b="1" i="0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...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B3958"/>
              </a:buClr>
              <a:buSzPts val="2400"/>
              <a:buFont typeface="Times New Roman"/>
              <a:buNone/>
            </a:pPr>
            <a:endParaRPr sz="2400" b="1" i="0" u="none" strike="noStrike" cap="none" baseline="30000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B3958"/>
              </a:buClr>
              <a:buSzPts val="2400"/>
              <a:buFont typeface="Times New Roman"/>
              <a:buNone/>
            </a:pPr>
            <a:r>
              <a:rPr lang="it-IT" sz="1600" b="1" i="0" u="none" strike="noStrike" cap="none" baseline="3000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it-IT" sz="1400" b="0" i="1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one affiliation</a:t>
            </a:r>
            <a:endParaRPr sz="1400" b="0" i="1" u="none" strike="noStrike" cap="none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it-IT" sz="1600" b="1" i="0" u="none" strike="noStrike" cap="none" baseline="3000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it-IT" sz="1400" b="0" i="1" u="none" strike="noStrike" cap="none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two affiliation</a:t>
            </a:r>
            <a:endParaRPr sz="1400" b="1" i="0" u="none" strike="noStrike" cap="none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B3958"/>
              </a:buClr>
              <a:buSzPts val="2400"/>
              <a:buFont typeface="Times New Roman"/>
              <a:buNone/>
            </a:pPr>
            <a:endParaRPr sz="1400" b="1" i="0" u="none" strike="noStrike" cap="none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9" name="Google Shape;89;p1"/>
          <p:cNvGrpSpPr/>
          <p:nvPr/>
        </p:nvGrpSpPr>
        <p:grpSpPr>
          <a:xfrm>
            <a:off x="0" y="5396475"/>
            <a:ext cx="12192000" cy="1461525"/>
            <a:chOff x="0" y="5396475"/>
            <a:chExt cx="12192000" cy="1461525"/>
          </a:xfrm>
        </p:grpSpPr>
        <p:sp>
          <p:nvSpPr>
            <p:cNvPr id="90" name="Google Shape;90;p1"/>
            <p:cNvSpPr/>
            <p:nvPr/>
          </p:nvSpPr>
          <p:spPr>
            <a:xfrm>
              <a:off x="0" y="6274050"/>
              <a:ext cx="11823826" cy="583949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0" y="6654296"/>
              <a:ext cx="11823826" cy="203704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0" y="5396475"/>
              <a:ext cx="1980000" cy="143955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0" y="5418000"/>
              <a:ext cx="1440000" cy="144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 txBox="1"/>
            <p:nvPr/>
          </p:nvSpPr>
          <p:spPr>
            <a:xfrm>
              <a:off x="0" y="6293014"/>
              <a:ext cx="121920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IAQUIS 202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– 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2nd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Iaquis Conference,  1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– 1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8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September 202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6 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 </a:t>
              </a:r>
              <a:r>
                <a:rPr lang="it-IT" sz="18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Catania </a:t>
              </a:r>
              <a:r>
                <a:rPr lang="it-IT" sz="1800" b="1" i="0" u="none" strike="noStrike" cap="non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(Italy)</a:t>
              </a: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5" name="Google Shape;95;p1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7925" y="0"/>
            <a:ext cx="3872767" cy="10378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>
            <a:off x="11823826" y="6274048"/>
            <a:ext cx="368174" cy="583949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1823826" y="6654295"/>
            <a:ext cx="368174" cy="203702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9220200" y="0"/>
            <a:ext cx="2971800" cy="129683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Insert Logo of your Institution</a:t>
            </a:r>
            <a:endParaRPr/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4337"/>
            <a:ext cx="2687749" cy="132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2781"/>
          <a:stretch/>
        </p:blipFill>
        <p:spPr>
          <a:xfrm>
            <a:off x="0" y="0"/>
            <a:ext cx="1183485" cy="8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"/>
          <p:cNvSpPr txBox="1"/>
          <p:nvPr/>
        </p:nvSpPr>
        <p:spPr>
          <a:xfrm>
            <a:off x="848282" y="1246334"/>
            <a:ext cx="10495500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i="0" u="none" strike="noStrike" cap="none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 format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be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projected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Microsoft PowerPoint.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it-IT" sz="1800" b="1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it-IT" sz="1800" b="1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must be </a:t>
            </a:r>
            <a:r>
              <a:rPr lang="it-IT" sz="1800" b="1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submitted</a:t>
            </a:r>
            <a:r>
              <a:rPr lang="it-IT" sz="1800" b="1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by September 7th in .</a:t>
            </a:r>
            <a:r>
              <a:rPr lang="it-IT" sz="1800" b="1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pptx</a:t>
            </a:r>
            <a:r>
              <a:rPr lang="it-IT" sz="1800" b="1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format.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Please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bring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files on a USB storage device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backup.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must be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held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English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scheduled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a 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10-minute slot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followed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by a short session for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questions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answers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Please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be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careful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exceed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10 minutes, to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guarantee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success of </a:t>
            </a:r>
            <a:r>
              <a:rPr lang="it-IT" sz="1800" u="sng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</a:t>
            </a:r>
            <a:r>
              <a:rPr lang="it-IT" sz="1800" u="sng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session.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B395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should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be a maximum of 10 slides,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including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first and last slide (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title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lang="it-IT" sz="1800" dirty="0" err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contacts</a:t>
            </a:r>
            <a:r>
              <a:rPr lang="it-IT" sz="1800" dirty="0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dirty="0"/>
          </a:p>
        </p:txBody>
      </p:sp>
      <p:sp>
        <p:nvSpPr>
          <p:cNvPr id="106" name="Google Shape;106;p2"/>
          <p:cNvSpPr txBox="1"/>
          <p:nvPr/>
        </p:nvSpPr>
        <p:spPr>
          <a:xfrm>
            <a:off x="1183485" y="297951"/>
            <a:ext cx="11008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Aim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-1" y="5778000"/>
            <a:ext cx="11853864" cy="1080000"/>
            <a:chOff x="-1" y="5778000"/>
            <a:chExt cx="11853864" cy="1080000"/>
          </a:xfrm>
        </p:grpSpPr>
        <p:sp>
          <p:nvSpPr>
            <p:cNvPr id="108" name="Google Shape;108;p2"/>
            <p:cNvSpPr/>
            <p:nvPr/>
          </p:nvSpPr>
          <p:spPr>
            <a:xfrm>
              <a:off x="0" y="6464879"/>
              <a:ext cx="11853863" cy="269406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Author one, Author two, ...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0" y="6708710"/>
              <a:ext cx="11853863" cy="149290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" y="5778000"/>
              <a:ext cx="1440000" cy="108000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0" y="5778000"/>
              <a:ext cx="1080000" cy="108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"/>
          <p:cNvSpPr txBox="1">
            <a:spLocks noGrp="1"/>
          </p:cNvSpPr>
          <p:nvPr>
            <p:ph type="sldNum" idx="12"/>
          </p:nvPr>
        </p:nvSpPr>
        <p:spPr>
          <a:xfrm>
            <a:off x="0" y="6335486"/>
            <a:ext cx="569168" cy="5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400" b="1">
                <a:solidFill>
                  <a:schemeClr val="lt1"/>
                </a:solidFill>
              </a:rPr>
              <a:t>2</a:t>
            </a:fld>
            <a:endParaRPr sz="1400" b="1">
              <a:solidFill>
                <a:schemeClr val="lt1"/>
              </a:solidFill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11853862" y="6464878"/>
            <a:ext cx="338137" cy="391725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1853863" y="6708710"/>
            <a:ext cx="338137" cy="149290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2781"/>
          <a:stretch/>
        </p:blipFill>
        <p:spPr>
          <a:xfrm>
            <a:off x="0" y="0"/>
            <a:ext cx="1183485" cy="8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848282" y="1246334"/>
            <a:ext cx="104954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 format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1183485" y="297951"/>
            <a:ext cx="11008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Method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3"/>
          <p:cNvGrpSpPr/>
          <p:nvPr/>
        </p:nvGrpSpPr>
        <p:grpSpPr>
          <a:xfrm>
            <a:off x="-1" y="5778000"/>
            <a:ext cx="11853864" cy="1080000"/>
            <a:chOff x="-1" y="5778000"/>
            <a:chExt cx="11853864" cy="1080000"/>
          </a:xfrm>
        </p:grpSpPr>
        <p:sp>
          <p:nvSpPr>
            <p:cNvPr id="123" name="Google Shape;123;p3"/>
            <p:cNvSpPr/>
            <p:nvPr/>
          </p:nvSpPr>
          <p:spPr>
            <a:xfrm>
              <a:off x="0" y="6464879"/>
              <a:ext cx="11853863" cy="269406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Author one, Author two, ...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0" y="6708710"/>
              <a:ext cx="11853863" cy="149290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-1" y="5778000"/>
              <a:ext cx="1440000" cy="108000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0" y="5778000"/>
              <a:ext cx="1080000" cy="108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p3"/>
          <p:cNvSpPr txBox="1">
            <a:spLocks noGrp="1"/>
          </p:cNvSpPr>
          <p:nvPr>
            <p:ph type="sldNum" idx="12"/>
          </p:nvPr>
        </p:nvSpPr>
        <p:spPr>
          <a:xfrm>
            <a:off x="0" y="6335486"/>
            <a:ext cx="569168" cy="5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400" b="1">
                <a:solidFill>
                  <a:schemeClr val="lt1"/>
                </a:solidFill>
              </a:rPr>
              <a:t>3</a:t>
            </a:fld>
            <a:endParaRPr sz="1400" b="1">
              <a:solidFill>
                <a:schemeClr val="lt1"/>
              </a:solidFill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11853862" y="6464878"/>
            <a:ext cx="338137" cy="391725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11853863" y="6708710"/>
            <a:ext cx="338137" cy="149290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4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2781"/>
          <a:stretch/>
        </p:blipFill>
        <p:spPr>
          <a:xfrm>
            <a:off x="0" y="0"/>
            <a:ext cx="1183485" cy="8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 txBox="1"/>
          <p:nvPr/>
        </p:nvSpPr>
        <p:spPr>
          <a:xfrm>
            <a:off x="848282" y="1246334"/>
            <a:ext cx="104954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 format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1183485" y="297951"/>
            <a:ext cx="11008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4"/>
          <p:cNvGrpSpPr/>
          <p:nvPr/>
        </p:nvGrpSpPr>
        <p:grpSpPr>
          <a:xfrm>
            <a:off x="-1" y="5778000"/>
            <a:ext cx="11853864" cy="1080000"/>
            <a:chOff x="-1" y="5778000"/>
            <a:chExt cx="11853864" cy="1080000"/>
          </a:xfrm>
        </p:grpSpPr>
        <p:sp>
          <p:nvSpPr>
            <p:cNvPr id="138" name="Google Shape;138;p4"/>
            <p:cNvSpPr/>
            <p:nvPr/>
          </p:nvSpPr>
          <p:spPr>
            <a:xfrm>
              <a:off x="0" y="6464879"/>
              <a:ext cx="11853863" cy="269406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Author one, Author two, ...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0" y="6708710"/>
              <a:ext cx="11853863" cy="149290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-1" y="5778000"/>
              <a:ext cx="1440000" cy="108000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0" y="5778000"/>
              <a:ext cx="1080000" cy="108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4"/>
          <p:cNvSpPr txBox="1">
            <a:spLocks noGrp="1"/>
          </p:cNvSpPr>
          <p:nvPr>
            <p:ph type="sldNum" idx="12"/>
          </p:nvPr>
        </p:nvSpPr>
        <p:spPr>
          <a:xfrm>
            <a:off x="0" y="6335486"/>
            <a:ext cx="569168" cy="5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400" b="1">
                <a:solidFill>
                  <a:schemeClr val="lt1"/>
                </a:solidFill>
              </a:rPr>
              <a:t>4</a:t>
            </a:fld>
            <a:endParaRPr sz="1400" b="1">
              <a:solidFill>
                <a:schemeClr val="lt1"/>
              </a:solidFill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11853862" y="6464878"/>
            <a:ext cx="338137" cy="391725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11853863" y="6708710"/>
            <a:ext cx="338137" cy="149290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2781"/>
          <a:stretch/>
        </p:blipFill>
        <p:spPr>
          <a:xfrm>
            <a:off x="0" y="0"/>
            <a:ext cx="1183485" cy="8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5"/>
          <p:cNvSpPr txBox="1"/>
          <p:nvPr/>
        </p:nvSpPr>
        <p:spPr>
          <a:xfrm>
            <a:off x="848282" y="1246334"/>
            <a:ext cx="104954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 format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 txBox="1"/>
          <p:nvPr/>
        </p:nvSpPr>
        <p:spPr>
          <a:xfrm>
            <a:off x="1183485" y="297951"/>
            <a:ext cx="11008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Discussion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5"/>
          <p:cNvGrpSpPr/>
          <p:nvPr/>
        </p:nvGrpSpPr>
        <p:grpSpPr>
          <a:xfrm>
            <a:off x="-1" y="5778000"/>
            <a:ext cx="11853864" cy="1080000"/>
            <a:chOff x="-1" y="5778000"/>
            <a:chExt cx="11853864" cy="1080000"/>
          </a:xfrm>
        </p:grpSpPr>
        <p:sp>
          <p:nvSpPr>
            <p:cNvPr id="153" name="Google Shape;153;p5"/>
            <p:cNvSpPr/>
            <p:nvPr/>
          </p:nvSpPr>
          <p:spPr>
            <a:xfrm>
              <a:off x="0" y="6464879"/>
              <a:ext cx="11853863" cy="269406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Author one, Author two, ...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0" y="6708710"/>
              <a:ext cx="11853863" cy="149290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-1" y="5778000"/>
              <a:ext cx="1440000" cy="108000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0" y="5778000"/>
              <a:ext cx="1080000" cy="108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5"/>
          <p:cNvSpPr txBox="1">
            <a:spLocks noGrp="1"/>
          </p:cNvSpPr>
          <p:nvPr>
            <p:ph type="sldNum" idx="12"/>
          </p:nvPr>
        </p:nvSpPr>
        <p:spPr>
          <a:xfrm>
            <a:off x="0" y="6335486"/>
            <a:ext cx="569168" cy="5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400" b="1">
                <a:solidFill>
                  <a:schemeClr val="lt1"/>
                </a:solidFill>
              </a:rPr>
              <a:t>5</a:t>
            </a:fld>
            <a:endParaRPr sz="1400" b="1">
              <a:solidFill>
                <a:schemeClr val="lt1"/>
              </a:solidFill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11853862" y="6464878"/>
            <a:ext cx="338137" cy="391725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11853863" y="6708710"/>
            <a:ext cx="338137" cy="149290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6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 l="62781"/>
          <a:stretch/>
        </p:blipFill>
        <p:spPr>
          <a:xfrm>
            <a:off x="0" y="0"/>
            <a:ext cx="1183485" cy="852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848282" y="1246334"/>
            <a:ext cx="104954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 format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1183485" y="297951"/>
            <a:ext cx="110085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B395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Conclusions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Google Shape;167;p6"/>
          <p:cNvGrpSpPr/>
          <p:nvPr/>
        </p:nvGrpSpPr>
        <p:grpSpPr>
          <a:xfrm>
            <a:off x="-1" y="5778000"/>
            <a:ext cx="11853864" cy="1080000"/>
            <a:chOff x="-1" y="5778000"/>
            <a:chExt cx="11853864" cy="1080000"/>
          </a:xfrm>
        </p:grpSpPr>
        <p:sp>
          <p:nvSpPr>
            <p:cNvPr id="168" name="Google Shape;168;p6"/>
            <p:cNvSpPr/>
            <p:nvPr/>
          </p:nvSpPr>
          <p:spPr>
            <a:xfrm>
              <a:off x="0" y="6464879"/>
              <a:ext cx="11853863" cy="269406"/>
            </a:xfrm>
            <a:prstGeom prst="rect">
              <a:avLst/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1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Author one, Author two, ...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0" y="6708710"/>
              <a:ext cx="11853863" cy="149290"/>
            </a:xfrm>
            <a:prstGeom prst="rect">
              <a:avLst/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-1" y="5778000"/>
              <a:ext cx="1440000" cy="1080000"/>
            </a:xfrm>
            <a:prstGeom prst="triangle">
              <a:avLst>
                <a:gd name="adj" fmla="val 0"/>
              </a:avLst>
            </a:prstGeom>
            <a:solidFill>
              <a:srgbClr val="B6CF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6"/>
            <p:cNvSpPr/>
            <p:nvPr/>
          </p:nvSpPr>
          <p:spPr>
            <a:xfrm>
              <a:off x="0" y="5778000"/>
              <a:ext cx="1080000" cy="1080000"/>
            </a:xfrm>
            <a:prstGeom prst="triangle">
              <a:avLst>
                <a:gd name="adj" fmla="val 0"/>
              </a:avLst>
            </a:prstGeom>
            <a:solidFill>
              <a:srgbClr val="0199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0" y="6335486"/>
            <a:ext cx="569168" cy="5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400" b="1">
                <a:solidFill>
                  <a:schemeClr val="lt1"/>
                </a:solidFill>
              </a:rPr>
              <a:t>6</a:t>
            </a:fld>
            <a:endParaRPr sz="1400" b="1">
              <a:solidFill>
                <a:schemeClr val="lt1"/>
              </a:solidFill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11853862" y="6464878"/>
            <a:ext cx="338137" cy="391725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11853863" y="6708710"/>
            <a:ext cx="338137" cy="149290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/>
          <p:nvPr/>
        </p:nvSpPr>
        <p:spPr>
          <a:xfrm>
            <a:off x="0" y="0"/>
            <a:ext cx="3766241" cy="6858000"/>
          </a:xfrm>
          <a:prstGeom prst="rect">
            <a:avLst/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3766243" y="1"/>
            <a:ext cx="126748" cy="6858000"/>
          </a:xfrm>
          <a:prstGeom prst="rect">
            <a:avLst/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0" y="1246334"/>
            <a:ext cx="37662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 for your attention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0" y="2540513"/>
            <a:ext cx="3766242" cy="2421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one</a:t>
            </a:r>
            <a:r>
              <a:rPr lang="it-IT" sz="1600" b="1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two</a:t>
            </a:r>
            <a:r>
              <a:rPr lang="it-IT" sz="1600" b="1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...</a:t>
            </a:r>
            <a:endParaRPr sz="1600" b="1" baseline="30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B3958"/>
              </a:buClr>
              <a:buSzPts val="2400"/>
              <a:buFont typeface="Times New Roman"/>
              <a:buNone/>
            </a:pPr>
            <a:r>
              <a:rPr lang="it-IT" sz="1200" b="1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it-IT" sz="1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one affiliation</a:t>
            </a:r>
            <a:endParaRPr sz="12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it-IT" sz="1200" b="1" baseline="30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it-IT" sz="12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 two affiliation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e-mail address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7" descr="Immagine che contiene Elementi grafici, Carattere, grafica, log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3865" y="1760737"/>
            <a:ext cx="5237261" cy="140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7"/>
          <p:cNvSpPr txBox="1"/>
          <p:nvPr/>
        </p:nvSpPr>
        <p:spPr>
          <a:xfrm>
            <a:off x="4120159" y="3526176"/>
            <a:ext cx="7717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199C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2nd Iaquis Conference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199C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 – 18 September 2026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1">
                <a:solidFill>
                  <a:srgbClr val="0199C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Catania (Italy)</a:t>
            </a:r>
            <a:endParaRPr sz="1800">
              <a:solidFill>
                <a:srgbClr val="0199C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6075883" y="389120"/>
            <a:ext cx="3564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 b="1">
                <a:solidFill>
                  <a:srgbClr val="0199C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IAQUIS 2026 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3892991" y="6274050"/>
            <a:ext cx="7930834" cy="583949"/>
          </a:xfrm>
          <a:prstGeom prst="rect">
            <a:avLst/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3766240" y="6654296"/>
            <a:ext cx="8057586" cy="203701"/>
          </a:xfrm>
          <a:prstGeom prst="rect">
            <a:avLst/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11823826" y="6274048"/>
            <a:ext cx="368174" cy="583949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11823826" y="6654295"/>
            <a:ext cx="368174" cy="203702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3892989" y="5690097"/>
            <a:ext cx="368174" cy="583949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3892989" y="5692135"/>
            <a:ext cx="368174" cy="962158"/>
          </a:xfrm>
          <a:prstGeom prst="triangle">
            <a:avLst>
              <a:gd name="adj" fmla="val 0"/>
            </a:avLst>
          </a:prstGeom>
          <a:solidFill>
            <a:srgbClr val="B6CF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3766239" y="5690098"/>
            <a:ext cx="368174" cy="1165864"/>
          </a:xfrm>
          <a:prstGeom prst="triangle">
            <a:avLst>
              <a:gd name="adj" fmla="val 0"/>
            </a:avLst>
          </a:prstGeom>
          <a:solidFill>
            <a:srgbClr val="0199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98625" y="4811563"/>
            <a:ext cx="2687749" cy="1325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227</Words>
  <Application>Microsoft Office PowerPoint</Application>
  <PresentationFormat>Widescreen</PresentationFormat>
  <Paragraphs>53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Play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Alessandro Lanfranco Bruno</dc:creator>
  <cp:lastModifiedBy>Silvia Verdura</cp:lastModifiedBy>
  <cp:revision>1</cp:revision>
  <dcterms:created xsi:type="dcterms:W3CDTF">2024-07-15T13:05:44Z</dcterms:created>
  <dcterms:modified xsi:type="dcterms:W3CDTF">2026-07-31T13:46:48Z</dcterms:modified>
</cp:coreProperties>
</file>